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</p:sldIdLst>
  <p:sldSz cx="7561263" cy="106934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B13"/>
    <a:srgbClr val="001175"/>
    <a:srgbClr val="FA1212"/>
    <a:srgbClr val="000066"/>
    <a:srgbClr val="663300"/>
    <a:srgbClr val="FF9933"/>
    <a:srgbClr val="FFC000"/>
    <a:srgbClr val="151728"/>
    <a:srgbClr val="0C1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78" autoAdjust="0"/>
    <p:restoredTop sz="94660"/>
  </p:normalViewPr>
  <p:slideViewPr>
    <p:cSldViewPr>
      <p:cViewPr varScale="1">
        <p:scale>
          <a:sx n="53" d="100"/>
          <a:sy n="53" d="100"/>
        </p:scale>
        <p:origin x="2754" y="8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50055"/>
            <a:ext cx="6427074" cy="3722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7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588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7771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8812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927"/>
            <a:ext cx="6521589" cy="4448157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6165"/>
            <a:ext cx="6521589" cy="2339180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173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9391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327"/>
            <a:ext cx="6521589" cy="20668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1369"/>
            <a:ext cx="3198768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6061"/>
            <a:ext cx="3198768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1369"/>
            <a:ext cx="3214522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6061"/>
            <a:ext cx="3214522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9352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8744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3174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654"/>
            <a:ext cx="3827889" cy="7599245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0527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654"/>
            <a:ext cx="3827889" cy="7599245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345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327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2FDA-6A0C-4267-9964-7DBD564E62E3}" type="datetimeFigureOut">
              <a:rPr lang="fa-IR" smtClean="0"/>
              <a:t>24/06/1444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11200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98B54-7896-4F75-8656-63FA2E3D2F3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1287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56117" rtl="1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r" defTabSz="756117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170404EE-3430-48DD-A0E1-FC503A27AB1D}"/>
              </a:ext>
            </a:extLst>
          </p:cNvPr>
          <p:cNvSpPr/>
          <p:nvPr/>
        </p:nvSpPr>
        <p:spPr>
          <a:xfrm>
            <a:off x="-25949" y="-46341"/>
            <a:ext cx="7587067" cy="10747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E81044B-349C-4E9A-99AA-B5511A66D3E7}"/>
              </a:ext>
            </a:extLst>
          </p:cNvPr>
          <p:cNvSpPr/>
          <p:nvPr/>
        </p:nvSpPr>
        <p:spPr>
          <a:xfrm>
            <a:off x="1359973" y="82874"/>
            <a:ext cx="4882483" cy="914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sz="1400" dirty="0">
              <a:solidFill>
                <a:srgbClr val="001175"/>
              </a:solidFill>
              <a:cs typeface="2  Titr" panose="00000700000000000000" pitchFamily="2" charset="-78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CCE7AA1-B337-4755-859B-5E07D5D56364}"/>
              </a:ext>
            </a:extLst>
          </p:cNvPr>
          <p:cNvSpPr/>
          <p:nvPr/>
        </p:nvSpPr>
        <p:spPr>
          <a:xfrm rot="20511019">
            <a:off x="1918712" y="604077"/>
            <a:ext cx="4308771" cy="78435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3" name="Rectangle 52"/>
          <p:cNvSpPr/>
          <p:nvPr/>
        </p:nvSpPr>
        <p:spPr>
          <a:xfrm>
            <a:off x="879082" y="300754"/>
            <a:ext cx="5642588" cy="1244560"/>
          </a:xfrm>
          <a:prstGeom prst="rect">
            <a:avLst/>
          </a:prstGeom>
          <a:solidFill>
            <a:srgbClr val="FA121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sz="28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93299" y="527808"/>
            <a:ext cx="5414153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b="1" dirty="0">
                <a:solidFill>
                  <a:schemeClr val="bg1"/>
                </a:solidFill>
                <a:cs typeface="2  Mitra_5 (MRT)" panose="00000700000000000000" pitchFamily="2" charset="-78"/>
              </a:rPr>
              <a:t>انتخابات الکترونیکی کانون دانشجویی همیاران بهداشت و سلامت جسم و روان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7294" y="1686084"/>
            <a:ext cx="6567839" cy="6816561"/>
          </a:xfrm>
          <a:prstGeom prst="roundRect">
            <a:avLst>
              <a:gd name="adj" fmla="val 7362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0066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60A9EA60-B23A-4D21-A5EE-144344A8EE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9" y="-64640"/>
            <a:ext cx="1567546" cy="2055675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E67AE0A8-7CBF-40B5-855B-4305784FAC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6066582" y="8789349"/>
            <a:ext cx="1512168" cy="1986480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44390B38-E9ED-4FD6-952D-8288DAAAE82E}"/>
              </a:ext>
            </a:extLst>
          </p:cNvPr>
          <p:cNvSpPr txBox="1"/>
          <p:nvPr/>
        </p:nvSpPr>
        <p:spPr>
          <a:xfrm>
            <a:off x="2393673" y="4989963"/>
            <a:ext cx="266429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dirty="0">
                <a:cs typeface="2  Titr" panose="00000700000000000000" pitchFamily="2" charset="-78"/>
              </a:rPr>
              <a:t>زمان برگزاری:  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095339A-99B1-4708-BBB2-78A3194B2CCF}"/>
              </a:ext>
            </a:extLst>
          </p:cNvPr>
          <p:cNvSpPr txBox="1"/>
          <p:nvPr/>
        </p:nvSpPr>
        <p:spPr>
          <a:xfrm>
            <a:off x="993299" y="5433416"/>
            <a:ext cx="573965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dirty="0">
                <a:cs typeface="2  Titr" panose="00000700000000000000" pitchFamily="2" charset="-78"/>
              </a:rPr>
              <a:t> ساعت 8 صبح 3 بهمن  1401 لغایت ساعت 16 بعد از ظهر 4 بهمن 1401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7078809-A171-4568-992E-6F6A0232D0AC}"/>
              </a:ext>
            </a:extLst>
          </p:cNvPr>
          <p:cNvSpPr txBox="1"/>
          <p:nvPr/>
        </p:nvSpPr>
        <p:spPr>
          <a:xfrm>
            <a:off x="544835" y="6118670"/>
            <a:ext cx="6445497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dirty="0">
                <a:cs typeface="2  Titr" panose="00000700000000000000" pitchFamily="2" charset="-78"/>
              </a:rPr>
              <a:t>نحوه برگزاری  : </a:t>
            </a:r>
          </a:p>
          <a:p>
            <a:pPr algn="ctr"/>
            <a:r>
              <a:rPr lang="fa-IR" sz="2000" dirty="0">
                <a:cs typeface="2  Titr" panose="00000700000000000000" pitchFamily="2" charset="-78"/>
              </a:rPr>
              <a:t>از طریق سامانه</a:t>
            </a:r>
            <a:endParaRPr lang="en-US" sz="2000" dirty="0">
              <a:cs typeface="2  Titr" panose="00000700000000000000" pitchFamily="2" charset="-78"/>
            </a:endParaRPr>
          </a:p>
          <a:p>
            <a:pPr algn="ctr"/>
            <a:r>
              <a:rPr lang="en-US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2  Titr" panose="00000700000000000000" pitchFamily="2" charset="-78"/>
              </a:rPr>
              <a:t>elearning</a:t>
            </a:r>
            <a:r>
              <a:rPr 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2  Titr" panose="00000700000000000000" pitchFamily="2" charset="-78"/>
              </a:rPr>
              <a:t> .cfu.ac.ir</a:t>
            </a:r>
          </a:p>
          <a:p>
            <a:pPr algn="ctr"/>
            <a:r>
              <a:rPr lang="fa-IR" sz="2000" dirty="0">
                <a:cs typeface="2  Titr" panose="00000700000000000000" pitchFamily="2" charset="-78"/>
              </a:rPr>
              <a:t>جهت ورود به سامانه و ثبت رای از کد ملی به عنوان نام کاربری و رمز ورود استفاده می شود </a:t>
            </a:r>
            <a:endParaRPr lang="en-US" sz="2000" dirty="0">
              <a:cs typeface="2  Titr" panose="00000700000000000000" pitchFamily="2" charset="-78"/>
            </a:endParaRPr>
          </a:p>
          <a:p>
            <a:pPr algn="ctr"/>
            <a:r>
              <a:rPr lang="fa-IR" sz="2000" dirty="0">
                <a:cs typeface="2  Titr" panose="00000700000000000000" pitchFamily="2" charset="-78"/>
              </a:rPr>
              <a:t>لازم به ذکر است هر رای دهنده فقط حق یک بار انتخاب را داشته و میتواند حداکثر اسامی </a:t>
            </a:r>
            <a:r>
              <a:rPr lang="fa-IR" sz="2000" b="1" dirty="0">
                <a:cs typeface="2  Titr" panose="00000700000000000000" pitchFamily="2" charset="-78"/>
              </a:rPr>
              <a:t>7 نفر از نامزد های مورد علاقه </a:t>
            </a:r>
            <a:r>
              <a:rPr lang="fa-IR" sz="2000" dirty="0">
                <a:cs typeface="2  Titr" panose="00000700000000000000" pitchFamily="2" charset="-78"/>
              </a:rPr>
              <a:t>خود را انتخاب نماید </a:t>
            </a:r>
            <a:endParaRPr lang="fa-IR" sz="2400" dirty="0">
              <a:cs typeface="2  Titr" panose="00000700000000000000" pitchFamily="2" charset="-78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FB3E285D-AE38-42C8-9786-E9C9F0AF37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690" y="-53575"/>
            <a:ext cx="2001724" cy="1490975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E1973D8B-0CCC-40A7-8BE0-B50ED40E21F5}"/>
              </a:ext>
            </a:extLst>
          </p:cNvPr>
          <p:cNvSpPr/>
          <p:nvPr/>
        </p:nvSpPr>
        <p:spPr>
          <a:xfrm>
            <a:off x="-436154" y="8990792"/>
            <a:ext cx="5337392" cy="15355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dirty="0">
                <a:solidFill>
                  <a:srgbClr val="001175"/>
                </a:solidFill>
                <a:cs typeface="2  Titr" panose="00000700000000000000" pitchFamily="2" charset="-78"/>
              </a:rPr>
              <a:t>واحد امور دانشجویی </a:t>
            </a:r>
          </a:p>
          <a:p>
            <a:pPr algn="ctr"/>
            <a:r>
              <a:rPr lang="fa-IR" sz="2400" dirty="0">
                <a:solidFill>
                  <a:srgbClr val="001175"/>
                </a:solidFill>
                <a:cs typeface="2  Titr" panose="00000700000000000000" pitchFamily="2" charset="-78"/>
              </a:rPr>
              <a:t>پردیس شهید چمران تهران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0431E4-C177-4EEC-92DA-3B0843D0112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24" t="8515" r="23187"/>
          <a:stretch/>
        </p:blipFill>
        <p:spPr>
          <a:xfrm>
            <a:off x="3951897" y="8663956"/>
            <a:ext cx="2294408" cy="17375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4ED92D-E90E-46BD-94A4-D46443D7665D}"/>
              </a:ext>
            </a:extLst>
          </p:cNvPr>
          <p:cNvSpPr txBox="1"/>
          <p:nvPr/>
        </p:nvSpPr>
        <p:spPr>
          <a:xfrm>
            <a:off x="3921694" y="9818965"/>
            <a:ext cx="2199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400" b="1" dirty="0">
                <a:latin typeface="IranNastaliq" panose="02020505000000020003" pitchFamily="18" charset="0"/>
                <a:cs typeface="IranNastaliq" panose="02020505000000020003" pitchFamily="18" charset="0"/>
              </a:rPr>
              <a:t>کانون همیاران سلامت  جسم وروان پردیس شهید چمران تهران</a:t>
            </a:r>
            <a:endParaRPr lang="en-US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19F683-526F-41AF-9EED-F0DE44D3E2F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24" y="1745479"/>
            <a:ext cx="3220210" cy="2795976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516586-6CA6-4E5A-A2B4-483BD258885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821" y="1769932"/>
            <a:ext cx="3324689" cy="27535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B1A4714-E2BE-407F-913D-3BDC892FDA3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24" t="8515" r="23187"/>
          <a:stretch/>
        </p:blipFill>
        <p:spPr>
          <a:xfrm>
            <a:off x="3052075" y="3724382"/>
            <a:ext cx="1739238" cy="117891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16068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108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IranNastaliq</vt:lpstr>
      <vt:lpstr>Office Theme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Pack 30 DVDs</dc:creator>
  <cp:lastModifiedBy>daneshjoii2</cp:lastModifiedBy>
  <cp:revision>66</cp:revision>
  <cp:lastPrinted>2023-01-16T08:43:23Z</cp:lastPrinted>
  <dcterms:created xsi:type="dcterms:W3CDTF">2014-12-18T05:42:42Z</dcterms:created>
  <dcterms:modified xsi:type="dcterms:W3CDTF">2023-01-16T08:43:53Z</dcterms:modified>
</cp:coreProperties>
</file>