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</p:sldIdLst>
  <p:sldSz cx="7561263" cy="106934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13"/>
    <a:srgbClr val="001175"/>
    <a:srgbClr val="FA1212"/>
    <a:srgbClr val="000066"/>
    <a:srgbClr val="663300"/>
    <a:srgbClr val="FF9933"/>
    <a:srgbClr val="FFC000"/>
    <a:srgbClr val="151728"/>
    <a:srgbClr val="0C1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78" autoAdjust="0"/>
    <p:restoredTop sz="94660"/>
  </p:normalViewPr>
  <p:slideViewPr>
    <p:cSldViewPr>
      <p:cViewPr varScale="1">
        <p:scale>
          <a:sx n="55" d="100"/>
          <a:sy n="55" d="100"/>
        </p:scale>
        <p:origin x="2706" y="11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50055"/>
            <a:ext cx="6427074" cy="3722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6511"/>
            <a:ext cx="5670947" cy="2581762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7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588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325"/>
            <a:ext cx="1630397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325"/>
            <a:ext cx="4796676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771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81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927"/>
            <a:ext cx="6521589" cy="4448157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6165"/>
            <a:ext cx="6521589" cy="2339180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17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623"/>
            <a:ext cx="3213537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39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327"/>
            <a:ext cx="6521589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1369"/>
            <a:ext cx="3198768" cy="12846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6061"/>
            <a:ext cx="3198768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1369"/>
            <a:ext cx="3214522" cy="12846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6061"/>
            <a:ext cx="3214522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52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7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174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654"/>
            <a:ext cx="3827889" cy="7599245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527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654"/>
            <a:ext cx="3827889" cy="7599245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345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327"/>
            <a:ext cx="652158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623"/>
            <a:ext cx="652158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11200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2FDA-6A0C-4267-9964-7DBD564E62E3}" type="datetimeFigureOut">
              <a:rPr lang="fa-IR" smtClean="0"/>
              <a:t>21/05/1443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11200"/>
            <a:ext cx="255192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11200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98B54-7896-4F75-8656-63FA2E3D2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28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6117" rtl="1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r" defTabSz="756117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r" defTabSz="756117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r" defTabSz="756117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70404EE-3430-48DD-A0E1-FC503A27AB1D}"/>
              </a:ext>
            </a:extLst>
          </p:cNvPr>
          <p:cNvSpPr/>
          <p:nvPr/>
        </p:nvSpPr>
        <p:spPr>
          <a:xfrm>
            <a:off x="-37534" y="-413940"/>
            <a:ext cx="7587067" cy="1074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81044B-349C-4E9A-99AA-B5511A66D3E7}"/>
              </a:ext>
            </a:extLst>
          </p:cNvPr>
          <p:cNvSpPr/>
          <p:nvPr/>
        </p:nvSpPr>
        <p:spPr>
          <a:xfrm>
            <a:off x="1359973" y="82874"/>
            <a:ext cx="4882483" cy="91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400" dirty="0">
              <a:solidFill>
                <a:srgbClr val="001175"/>
              </a:solidFill>
              <a:cs typeface="2  Titr" panose="000007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CE7AA1-B337-4755-859B-5E07D5D56364}"/>
              </a:ext>
            </a:extLst>
          </p:cNvPr>
          <p:cNvSpPr/>
          <p:nvPr/>
        </p:nvSpPr>
        <p:spPr>
          <a:xfrm rot="20511019">
            <a:off x="1501412" y="1390489"/>
            <a:ext cx="4308771" cy="78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Rectangle 52"/>
          <p:cNvSpPr/>
          <p:nvPr/>
        </p:nvSpPr>
        <p:spPr>
          <a:xfrm>
            <a:off x="828304" y="1149812"/>
            <a:ext cx="5642588" cy="1244560"/>
          </a:xfrm>
          <a:prstGeom prst="rect">
            <a:avLst/>
          </a:prstGeom>
          <a:solidFill>
            <a:srgbClr val="FA12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8303" y="1152233"/>
            <a:ext cx="56425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solidFill>
                  <a:schemeClr val="bg1"/>
                </a:solidFill>
                <a:cs typeface="2  Mitra_5 (MRT)" panose="00000700000000000000" pitchFamily="2" charset="-78"/>
              </a:rPr>
              <a:t>نشست توجیهی آئین نامه و شیوه نامه </a:t>
            </a:r>
            <a:r>
              <a:rPr lang="fa-IR" sz="3600" b="1">
                <a:solidFill>
                  <a:schemeClr val="bg1"/>
                </a:solidFill>
                <a:cs typeface="2  Mitra_5 (MRT)" panose="00000700000000000000" pitchFamily="2" charset="-78"/>
              </a:rPr>
              <a:t>انضباطی پردیس </a:t>
            </a:r>
            <a:r>
              <a:rPr lang="fa-IR" sz="3600" b="1" dirty="0">
                <a:solidFill>
                  <a:schemeClr val="bg1"/>
                </a:solidFill>
                <a:cs typeface="2  Mitra_5 (MRT)" panose="00000700000000000000" pitchFamily="2" charset="-78"/>
              </a:rPr>
              <a:t>شهید چمران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7453" y="2767981"/>
            <a:ext cx="6567839" cy="6773186"/>
          </a:xfrm>
          <a:prstGeom prst="roundRect">
            <a:avLst>
              <a:gd name="adj" fmla="val 736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</a:rPr>
              <a:t>معاون توسعه منابع و اموردانشجویی جناب آقای حامدی  </a:t>
            </a:r>
            <a:endParaRPr lang="fa-IR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</a:rPr>
              <a:t>مسئول آموزش جنا ب آقای دشتی</a:t>
            </a:r>
            <a:endParaRPr lang="fa-IR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0A9EA60-B23A-4D21-A5EE-144344A8E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" y="34939"/>
            <a:ext cx="1567546" cy="20556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67AE0A8-7CBF-40B5-855B-4305784FA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42484" y="8804020"/>
            <a:ext cx="1512168" cy="198648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4390B38-E9ED-4FD6-952D-8288DAAAE82E}"/>
              </a:ext>
            </a:extLst>
          </p:cNvPr>
          <p:cNvSpPr txBox="1"/>
          <p:nvPr/>
        </p:nvSpPr>
        <p:spPr>
          <a:xfrm>
            <a:off x="1456365" y="6803856"/>
            <a:ext cx="4386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>
                <a:cs typeface="2  Titr" panose="00000700000000000000" pitchFamily="2" charset="-78"/>
              </a:rPr>
              <a:t>یکشنبه 5  دی 1400 - ساعت 11 </a:t>
            </a:r>
          </a:p>
          <a:p>
            <a:pPr algn="ctr"/>
            <a:r>
              <a:rPr lang="fa-IR" sz="2000" dirty="0"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078809-A171-4568-992E-6F6A0232D0AC}"/>
              </a:ext>
            </a:extLst>
          </p:cNvPr>
          <p:cNvSpPr txBox="1"/>
          <p:nvPr/>
        </p:nvSpPr>
        <p:spPr>
          <a:xfrm>
            <a:off x="647453" y="7024891"/>
            <a:ext cx="6445497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000" dirty="0">
              <a:cs typeface="2  Titr" panose="00000700000000000000" pitchFamily="2" charset="-78"/>
            </a:endParaRPr>
          </a:p>
          <a:p>
            <a:pPr algn="ctr"/>
            <a:r>
              <a:rPr lang="fa-IR" sz="2000" dirty="0">
                <a:cs typeface="2  Titr" panose="00000700000000000000" pitchFamily="2" charset="-78"/>
              </a:rPr>
              <a:t>از طریق سامانه ال ام اس  </a:t>
            </a:r>
            <a:endParaRPr lang="en-US" sz="2000" dirty="0">
              <a:cs typeface="2  Titr" panose="00000700000000000000" pitchFamily="2" charset="-78"/>
            </a:endParaRPr>
          </a:p>
          <a:p>
            <a:pPr algn="ctr"/>
            <a:r>
              <a:rPr lang="fa-IR" sz="2000" b="1" dirty="0">
                <a:cs typeface="2  Titr" panose="00000700000000000000" pitchFamily="2" charset="-78"/>
              </a:rPr>
              <a:t>مکان برگزاری: </a:t>
            </a:r>
          </a:p>
          <a:p>
            <a:pPr algn="ctr"/>
            <a:r>
              <a:rPr lang="fa-IR" sz="2000" dirty="0">
                <a:cs typeface="2  Titr" panose="00000700000000000000" pitchFamily="2" charset="-78"/>
              </a:rPr>
              <a:t>تالار مجازی اجتماعات دانشجویی پردیس شهید چمران </a:t>
            </a:r>
          </a:p>
          <a:p>
            <a:pPr algn="ctr"/>
            <a:r>
              <a:rPr lang="fa-IR" sz="2400" dirty="0">
                <a:cs typeface="2  Titr" panose="00000700000000000000" pitchFamily="2" charset="-78"/>
              </a:rPr>
              <a:t>لینک شرکت برای اعضای پردیس شهید چمران :</a:t>
            </a:r>
            <a:r>
              <a:rPr lang="en-US" sz="2400" dirty="0">
                <a:cs typeface="2  Titr" panose="00000700000000000000" pitchFamily="2" charset="-78"/>
              </a:rPr>
              <a:t>http://tehranlms2.cfu.ac.ir/course/view.php?id= 1528lms </a:t>
            </a:r>
            <a:endParaRPr lang="fa-IR" sz="2400" dirty="0">
              <a:cs typeface="2  Titr" panose="000007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973D8B-0CCC-40A7-8BE0-B50ED40E21F5}"/>
              </a:ext>
            </a:extLst>
          </p:cNvPr>
          <p:cNvSpPr/>
          <p:nvPr/>
        </p:nvSpPr>
        <p:spPr>
          <a:xfrm>
            <a:off x="468264" y="9066348"/>
            <a:ext cx="5337392" cy="153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001175"/>
                </a:solidFill>
                <a:cs typeface="2  Titr" panose="00000700000000000000" pitchFamily="2" charset="-78"/>
              </a:rPr>
              <a:t>واحد امور دانشجویی </a:t>
            </a:r>
          </a:p>
          <a:p>
            <a:pPr algn="ctr"/>
            <a:r>
              <a:rPr lang="fa-IR" sz="2400" dirty="0">
                <a:solidFill>
                  <a:srgbClr val="001175"/>
                </a:solidFill>
                <a:cs typeface="2  Titr" panose="00000700000000000000" pitchFamily="2" charset="-78"/>
              </a:rPr>
              <a:t>پردیس شهید چمران تهران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2ADE7-EF65-46AA-A2DF-9BC2DBEAC086}"/>
              </a:ext>
            </a:extLst>
          </p:cNvPr>
          <p:cNvSpPr txBox="1"/>
          <p:nvPr/>
        </p:nvSpPr>
        <p:spPr>
          <a:xfrm>
            <a:off x="2516296" y="2408307"/>
            <a:ext cx="32893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/>
              <a:t>ویژه دانشجویان جدید الورود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9006F-DE77-4C04-BAD2-4A6408C52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6" t="24703" r="64764" b="43534"/>
          <a:stretch/>
        </p:blipFill>
        <p:spPr>
          <a:xfrm>
            <a:off x="2065649" y="3121106"/>
            <a:ext cx="3876835" cy="2011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770F27-5E93-4D45-A660-6A379DBBC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01" y="-255767"/>
            <a:ext cx="1893527" cy="1261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A7697-FE14-48BB-B509-C7C5E5E4DC93}"/>
              </a:ext>
            </a:extLst>
          </p:cNvPr>
          <p:cNvSpPr txBox="1"/>
          <p:nvPr/>
        </p:nvSpPr>
        <p:spPr>
          <a:xfrm>
            <a:off x="3404891" y="51994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/>
              <a:t>سخنران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606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88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2  Mitra_5 (MRT)</vt:lpstr>
      <vt:lpstr>2  Titr</vt:lpstr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30 DVDs</dc:creator>
  <cp:lastModifiedBy>moavenat tosee</cp:lastModifiedBy>
  <cp:revision>61</cp:revision>
  <cp:lastPrinted>2021-12-25T06:28:10Z</cp:lastPrinted>
  <dcterms:created xsi:type="dcterms:W3CDTF">2014-12-18T05:42:42Z</dcterms:created>
  <dcterms:modified xsi:type="dcterms:W3CDTF">2021-12-25T09:15:22Z</dcterms:modified>
</cp:coreProperties>
</file>