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9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31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3438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6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30476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03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5727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52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5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53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21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57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17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929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9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837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662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01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F9BF6-6DF3-4825-A227-D9DACCB41B2D}" type="datetimeFigureOut">
              <a:rPr lang="en-US" smtClean="0"/>
              <a:t>6/21/2020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BFACE7-1BA8-4F0D-8EF2-8CFF123AFD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930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493" r:id="rId1"/>
    <p:sldLayoutId id="2147484494" r:id="rId2"/>
    <p:sldLayoutId id="2147484495" r:id="rId3"/>
    <p:sldLayoutId id="2147484496" r:id="rId4"/>
    <p:sldLayoutId id="2147484497" r:id="rId5"/>
    <p:sldLayoutId id="2147484498" r:id="rId6"/>
    <p:sldLayoutId id="2147484499" r:id="rId7"/>
    <p:sldLayoutId id="2147484500" r:id="rId8"/>
    <p:sldLayoutId id="2147484501" r:id="rId9"/>
    <p:sldLayoutId id="2147484502" r:id="rId10"/>
    <p:sldLayoutId id="2147484503" r:id="rId11"/>
    <p:sldLayoutId id="2147484504" r:id="rId12"/>
    <p:sldLayoutId id="2147484505" r:id="rId13"/>
    <p:sldLayoutId id="2147484506" r:id="rId14"/>
    <p:sldLayoutId id="2147484507" r:id="rId15"/>
    <p:sldLayoutId id="214748450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" y="827445"/>
            <a:ext cx="11687175" cy="4984710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fa-IR" sz="8000" dirty="0">
                <a:solidFill>
                  <a:srgbClr val="92D050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در خصوص برگزاری آزمون پایانی پودمان اول دوره مهارت آموزی ورودی ۹۸</a:t>
            </a:r>
          </a:p>
        </p:txBody>
      </p:sp>
    </p:spTree>
    <p:extLst>
      <p:ext uri="{BB962C8B-B14F-4D97-AF65-F5344CB8AC3E}">
        <p14:creationId xmlns:p14="http://schemas.microsoft.com/office/powerpoint/2010/main" val="14043667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62</TotalTime>
  <Words>12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IranNastaliq</vt:lpstr>
      <vt:lpstr>Trebuchet MS</vt:lpstr>
      <vt:lpstr>Wingdings 3</vt:lpstr>
      <vt:lpstr>Facet</vt:lpstr>
      <vt:lpstr>در خصوص برگزاری آزمون پایانی پودمان اول دوره مهارت آموزی ورودی ۹۸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تعداد واحدهای درسی رشته های کارشناسی پیوسته</dc:title>
  <dc:creator>Abdolahi</dc:creator>
  <cp:lastModifiedBy>13990127</cp:lastModifiedBy>
  <cp:revision>13</cp:revision>
  <dcterms:created xsi:type="dcterms:W3CDTF">2017-07-03T10:42:23Z</dcterms:created>
  <dcterms:modified xsi:type="dcterms:W3CDTF">2020-06-21T06:55:13Z</dcterms:modified>
</cp:coreProperties>
</file>