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31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583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77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745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65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199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291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661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3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743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973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50000"/>
              <a:lumOff val="5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93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fld id="{A77F9BF6-6DF3-4825-A227-D9DACCB41B2D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1620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01" r:id="rId1"/>
    <p:sldLayoutId id="2147484202" r:id="rId2"/>
    <p:sldLayoutId id="2147484203" r:id="rId3"/>
    <p:sldLayoutId id="2147484204" r:id="rId4"/>
    <p:sldLayoutId id="2147484205" r:id="rId5"/>
    <p:sldLayoutId id="2147484206" r:id="rId6"/>
    <p:sldLayoutId id="2147484207" r:id="rId7"/>
    <p:sldLayoutId id="2147484208" r:id="rId8"/>
    <p:sldLayoutId id="2147484209" r:id="rId9"/>
    <p:sldLayoutId id="2147484210" r:id="rId10"/>
    <p:sldLayoutId id="214748421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20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8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3" y="484545"/>
            <a:ext cx="11687175" cy="4984710"/>
          </a:xfrm>
        </p:spPr>
        <p:txBody>
          <a:bodyPr>
            <a:noAutofit/>
          </a:bodyPr>
          <a:lstStyle/>
          <a:p>
            <a:pPr algn="ctr">
              <a:lnSpc>
                <a:spcPct val="200000"/>
              </a:lnSpc>
            </a:pPr>
            <a:r>
              <a:rPr lang="fa-IR" sz="8000" dirty="0">
                <a:solidFill>
                  <a:schemeClr val="accent2">
                    <a:lumMod val="50000"/>
                  </a:schemeClr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ارائه دروس پودمان اول دوره مهارت آموزی معلمی در سامانه مدیریت دروس</a:t>
            </a:r>
            <a:endParaRPr lang="en-US" sz="8000" dirty="0">
              <a:solidFill>
                <a:schemeClr val="accent2">
                  <a:lumMod val="50000"/>
                </a:schemeClr>
              </a:solidFill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36675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9935E573-C197-41A8-BCA1-5D5F62C560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55</TotalTime>
  <Words>12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Corbel</vt:lpstr>
      <vt:lpstr>IranNastaliq</vt:lpstr>
      <vt:lpstr>Wingdings 2</vt:lpstr>
      <vt:lpstr>Frame</vt:lpstr>
      <vt:lpstr>ارائه دروس پودمان اول دوره مهارت آموزی معلمی در سامانه مدیریت دروس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تعداد واحدهای درسی رشته های کارشناسی پیوسته</dc:title>
  <dc:creator>Abdolahi</dc:creator>
  <cp:lastModifiedBy>13990127</cp:lastModifiedBy>
  <cp:revision>10</cp:revision>
  <dcterms:created xsi:type="dcterms:W3CDTF">2017-07-03T10:42:23Z</dcterms:created>
  <dcterms:modified xsi:type="dcterms:W3CDTF">2020-06-01T05:18:41Z</dcterms:modified>
</cp:coreProperties>
</file>