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6" autoAdjust="0"/>
    <p:restoredTop sz="94660"/>
  </p:normalViewPr>
  <p:slideViewPr>
    <p:cSldViewPr snapToGrid="0">
      <p:cViewPr varScale="1">
        <p:scale>
          <a:sx n="61" d="100"/>
          <a:sy n="61" d="100"/>
        </p:scale>
        <p:origin x="4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468414" y="3026980"/>
            <a:ext cx="104240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6000" dirty="0">
                <a:latin typeface="IranNastaliq" panose="02020505000000020003" pitchFamily="18" charset="0"/>
                <a:cs typeface="IranNastaliq" panose="02020505000000020003" pitchFamily="18" charset="0"/>
              </a:rPr>
              <a:t>قابل توجه استادان محترم، همکاران و دانشجویان گرامی شیوه نامه هفته پژوهش</a:t>
            </a:r>
            <a:endParaRPr lang="en-US" sz="6000" dirty="0"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113571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3</TotalTime>
  <Words>13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IranNastaliq</vt:lpstr>
      <vt:lpstr>Trebuchet MS</vt:lpstr>
      <vt:lpstr>Berlin</vt:lpstr>
      <vt:lpstr>PowerPoint Presentation</vt:lpstr>
    </vt:vector>
  </TitlesOfParts>
  <Company>Moorche 30 DVDs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MRT www.Win2Farsi.com</dc:creator>
  <cp:lastModifiedBy>MRT www.Win2Farsi.com</cp:lastModifiedBy>
  <cp:revision>1</cp:revision>
  <dcterms:created xsi:type="dcterms:W3CDTF">2016-10-04T11:38:03Z</dcterms:created>
  <dcterms:modified xsi:type="dcterms:W3CDTF">2016-10-04T11:41:18Z</dcterms:modified>
</cp:coreProperties>
</file>