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555" y="300435"/>
            <a:ext cx="1378039" cy="15927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820" y="295904"/>
            <a:ext cx="1377815" cy="159729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920727" y="3067199"/>
            <a:ext cx="1056711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5000" b="1" dirty="0">
                <a:latin typeface="IranNastaliq" panose="02020505000000020003" pitchFamily="18" charset="0"/>
                <a:cs typeface="IranNastaliq" panose="02020505000000020003" pitchFamily="18" charset="0"/>
              </a:rPr>
              <a:t>پیام سرپرست محترم دانشگاه فرهنگیان، جناب آقای دکتر مهرمحمدی </a:t>
            </a:r>
            <a:r>
              <a:rPr lang="fa-IR" sz="5000" b="1" dirty="0" smtClean="0">
                <a:latin typeface="IranNastaliq" panose="02020505000000020003" pitchFamily="18" charset="0"/>
                <a:cs typeface="IranNastaliq" panose="02020505000000020003" pitchFamily="18" charset="0"/>
              </a:rPr>
              <a:t>به مناسبت شروع </a:t>
            </a:r>
            <a:r>
              <a:rPr lang="fa-IR" sz="5000" b="1" dirty="0">
                <a:latin typeface="IranNastaliq" panose="02020505000000020003" pitchFamily="18" charset="0"/>
                <a:cs typeface="IranNastaliq" panose="02020505000000020003" pitchFamily="18" charset="0"/>
              </a:rPr>
              <a:t>سال تحصیلی جدید</a:t>
            </a:r>
            <a:endParaRPr lang="en-US" sz="5000" b="1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67018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33</TotalTime>
  <Words>16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Corbel</vt:lpstr>
      <vt:lpstr>IranNastaliq</vt:lpstr>
      <vt:lpstr>Basis</vt:lpstr>
      <vt:lpstr>PowerPoint Presentation</vt:lpstr>
    </vt:vector>
  </TitlesOfParts>
  <Company>Moorche 30 DVDs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MRT www.Win2Farsi.com</dc:creator>
  <cp:lastModifiedBy>MRT www.Win2Farsi.com</cp:lastModifiedBy>
  <cp:revision>2</cp:revision>
  <dcterms:created xsi:type="dcterms:W3CDTF">2016-09-27T06:18:36Z</dcterms:created>
  <dcterms:modified xsi:type="dcterms:W3CDTF">2016-09-27T06:51:55Z</dcterms:modified>
</cp:coreProperties>
</file>