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B6F2C2-E8BF-4C1D-A744-D59993BBA3DC}" type="datetimeFigureOut">
              <a:rPr lang="fa-IR" smtClean="0"/>
              <a:pPr/>
              <a:t>07/22/1435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CBD8398-D773-41CD-8C5F-4C122F13B27D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D8398-D773-41CD-8C5F-4C122F13B27D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pPr rtl="1"/>
            <a:r>
              <a:rPr lang="fa-IR" sz="6600" dirty="0" smtClean="0">
                <a:solidFill>
                  <a:srgbClr val="00B050"/>
                </a:solidFill>
                <a:cs typeface="A EntezareZohoor 2 **" pitchFamily="2" charset="-78"/>
              </a:rPr>
              <a:t>بسم الله الرحمن الرحیم</a:t>
            </a:r>
            <a:endParaRPr lang="fa-IR" sz="6600" dirty="0">
              <a:solidFill>
                <a:srgbClr val="00B050"/>
              </a:solidFill>
              <a:cs typeface="A EntezareZohoor 2 **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948" y="1390648"/>
            <a:ext cx="6934200" cy="1752600"/>
          </a:xfrm>
        </p:spPr>
        <p:txBody>
          <a:bodyPr>
            <a:noAutofit/>
          </a:bodyPr>
          <a:lstStyle/>
          <a:p>
            <a:pPr rtl="1"/>
            <a:r>
              <a:rPr lang="fa-IR" sz="3600" dirty="0" smtClean="0">
                <a:solidFill>
                  <a:srgbClr val="002060"/>
                </a:solidFill>
                <a:cs typeface="B Badr" pitchFamily="2" charset="-78"/>
              </a:rPr>
              <a:t>گزارش تصویری</a:t>
            </a:r>
          </a:p>
          <a:p>
            <a:pPr rtl="1"/>
            <a:r>
              <a:rPr lang="fa-IR" sz="3600" dirty="0" smtClean="0">
                <a:solidFill>
                  <a:srgbClr val="002060"/>
                </a:solidFill>
                <a:cs typeface="B Badr" pitchFamily="2" charset="-78"/>
              </a:rPr>
              <a:t>مراسم اعتکاف دانشجویی</a:t>
            </a:r>
          </a:p>
          <a:p>
            <a:pPr rtl="1"/>
            <a:r>
              <a:rPr lang="fa-IR" sz="3600" dirty="0" smtClean="0">
                <a:solidFill>
                  <a:srgbClr val="002060"/>
                </a:solidFill>
                <a:cs typeface="B Badr" pitchFamily="2" charset="-78"/>
              </a:rPr>
              <a:t>دانشگاه فرهنگیان – پردیس شهید چمران تهران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3108" y="371475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00B050"/>
                </a:solidFill>
                <a:cs typeface="B Badr" pitchFamily="2" charset="-78"/>
              </a:rPr>
              <a:t>باغ مــــوزه دفـــاع مقدس</a:t>
            </a:r>
          </a:p>
          <a:p>
            <a:pPr algn="ctr" rtl="1"/>
            <a:r>
              <a:rPr lang="fa-IR" sz="3200" dirty="0" smtClean="0">
                <a:solidFill>
                  <a:srgbClr val="00B050"/>
                </a:solidFill>
                <a:cs typeface="B Badr" pitchFamily="2" charset="-78"/>
              </a:rPr>
              <a:t>مسجد جامع خرمشهر</a:t>
            </a:r>
            <a:endParaRPr lang="fa-IR" sz="32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1670" y="550070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2800" dirty="0" smtClean="0">
                <a:cs typeface="B Badr" pitchFamily="2" charset="-78"/>
              </a:rPr>
              <a:t>تاریخ برگزاری</a:t>
            </a:r>
            <a:br>
              <a:rPr lang="fa-IR" sz="2800" dirty="0" smtClean="0">
                <a:cs typeface="B Badr" pitchFamily="2" charset="-78"/>
              </a:rPr>
            </a:br>
            <a:r>
              <a:rPr lang="fa-IR" sz="2800" dirty="0" smtClean="0">
                <a:cs typeface="B Badr" pitchFamily="2" charset="-78"/>
              </a:rPr>
              <a:t>23 الی 25 اردیبهشت ماه 1393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jjad\Desktop\انتخابی اعتکاف93\IMG_3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11" y="228600"/>
            <a:ext cx="4165789" cy="3124200"/>
          </a:xfrm>
          <a:prstGeom prst="rect">
            <a:avLst/>
          </a:prstGeom>
          <a:noFill/>
        </p:spPr>
      </p:pic>
      <p:pic>
        <p:nvPicPr>
          <p:cNvPr id="8195" name="Picture 3" descr="C:\Users\sajjad\Desktop\انتخابی اعتکاف93\IMG_3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267200" cy="320025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96589" y="1066800"/>
            <a:ext cx="4318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00B050"/>
                </a:solidFill>
                <a:cs typeface="B Badr" pitchFamily="2" charset="-78"/>
              </a:rPr>
              <a:t>دکتر اردلان مسئول حراست دانشگاه فرهنگیان</a:t>
            </a:r>
          </a:p>
          <a:p>
            <a:pPr algn="ctr" rtl="1"/>
            <a:r>
              <a:rPr lang="fa-IR" sz="2400" dirty="0" smtClean="0">
                <a:solidFill>
                  <a:srgbClr val="00B050"/>
                </a:solidFill>
                <a:cs typeface="B Badr" pitchFamily="2" charset="-78"/>
              </a:rPr>
              <a:t>در جمع دانشجویان معتکف</a:t>
            </a:r>
            <a:endParaRPr lang="fa-I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jjad\Desktop\انتخابی اعتکاف93\IMG_3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81400"/>
            <a:ext cx="3581400" cy="2590800"/>
          </a:xfrm>
          <a:prstGeom prst="rect">
            <a:avLst/>
          </a:prstGeom>
          <a:noFill/>
        </p:spPr>
      </p:pic>
      <p:pic>
        <p:nvPicPr>
          <p:cNvPr id="9219" name="Picture 3" descr="C:\Users\sajjad\Desktop\انتخابی اعتکاف93\IMG_3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"/>
            <a:ext cx="3810000" cy="2795254"/>
          </a:xfrm>
          <a:prstGeom prst="rect">
            <a:avLst/>
          </a:prstGeom>
          <a:noFill/>
        </p:spPr>
      </p:pic>
      <p:pic>
        <p:nvPicPr>
          <p:cNvPr id="9220" name="Picture 4" descr="C:\Users\sajjad\Desktop\انتخابی اعتکاف93\IMG_3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3827134" cy="2590800"/>
          </a:xfrm>
          <a:prstGeom prst="rect">
            <a:avLst/>
          </a:prstGeom>
          <a:noFill/>
        </p:spPr>
      </p:pic>
      <p:pic>
        <p:nvPicPr>
          <p:cNvPr id="9221" name="Picture 5" descr="C:\Users\sajjad\Desktop\انتخابی اعتکاف93\IMG_3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3556160" cy="2667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9800" y="3048000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002060"/>
                </a:solidFill>
                <a:cs typeface="B Badr" pitchFamily="2" charset="-78"/>
              </a:rPr>
              <a:t>حجت السلام </a:t>
            </a:r>
            <a:r>
              <a:rPr lang="fa-IR" sz="2400" dirty="0" smtClean="0">
                <a:solidFill>
                  <a:srgbClr val="002060"/>
                </a:solidFill>
                <a:cs typeface="B Badr" pitchFamily="2" charset="-78"/>
              </a:rPr>
              <a:t> دکتردادگر </a:t>
            </a:r>
            <a:r>
              <a:rPr lang="fa-IR" sz="2400" dirty="0" smtClean="0">
                <a:solidFill>
                  <a:srgbClr val="002060"/>
                </a:solidFill>
                <a:cs typeface="B Badr" pitchFamily="2" charset="-78"/>
              </a:rPr>
              <a:t>در جمع دانشجویان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6248400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cs typeface="B Badr" pitchFamily="2" charset="-78"/>
              </a:rPr>
              <a:t>حضور مستمر مسئولین پردیس شهید چمران در جمع معتکفین</a:t>
            </a:r>
            <a:endParaRPr lang="fa-I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sajjad\Desktop\انتخابی اعتکاف93\IMG_3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4673810" cy="3505199"/>
          </a:xfrm>
          <a:prstGeom prst="rect">
            <a:avLst/>
          </a:prstGeom>
          <a:noFill/>
        </p:spPr>
      </p:pic>
      <p:pic>
        <p:nvPicPr>
          <p:cNvPr id="10244" name="Picture 4" descr="C:\Users\sajjad\Desktop\انتخابی اعتکاف93\IMG_3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37169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2055192">
            <a:off x="1999571" y="3158593"/>
            <a:ext cx="5679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cs typeface="B Badr" pitchFamily="2" charset="-78"/>
              </a:rPr>
              <a:t>حضور مستمر مسئولین پردیس شهید چمران در جمع معتکفین</a:t>
            </a:r>
            <a:endParaRPr lang="fa-IR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jjad\Desktop\انتخابی اعتکاف93\IMG_3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429000"/>
            <a:ext cx="4572207" cy="3429000"/>
          </a:xfrm>
          <a:prstGeom prst="rect">
            <a:avLst/>
          </a:prstGeom>
          <a:noFill/>
        </p:spPr>
      </p:pic>
      <p:pic>
        <p:nvPicPr>
          <p:cNvPr id="11267" name="Picture 3" descr="C:\Users\sajjad\Desktop\انتخابی اعتکاف93\IMG_3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398" y="0"/>
            <a:ext cx="4470602" cy="3352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71600" y="1066800"/>
            <a:ext cx="22541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200" b="1" dirty="0" smtClean="0">
                <a:cs typeface="B Badr" pitchFamily="2" charset="-78"/>
              </a:rPr>
              <a:t>روز دوم اعتکاف</a:t>
            </a:r>
          </a:p>
          <a:p>
            <a:pPr algn="ctr" rtl="1"/>
            <a:r>
              <a:rPr lang="fa-IR" sz="3200" b="1" dirty="0" smtClean="0">
                <a:cs typeface="B Badr" pitchFamily="2" charset="-78"/>
              </a:rPr>
              <a:t>24 اردیبهشت</a:t>
            </a:r>
            <a:endParaRPr lang="fa-IR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jjad\Desktop\انتخابی اعتکاف93\IMG_3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077200" cy="3251199"/>
          </a:xfrm>
          <a:prstGeom prst="rect">
            <a:avLst/>
          </a:prstGeom>
          <a:noFill/>
        </p:spPr>
      </p:pic>
      <p:pic>
        <p:nvPicPr>
          <p:cNvPr id="12291" name="Picture 3" descr="C:\Users\sajjad\Desktop\انتخابی اعتکاف93\IMG_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8077200" cy="3124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28956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002060"/>
                </a:solidFill>
                <a:cs typeface="B Badr" pitchFamily="2" charset="-78"/>
              </a:rPr>
              <a:t>روز سوم اعتکاف 25 اردیبهشت</a:t>
            </a:r>
            <a:endParaRPr lang="fa-I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jjad\Desktop\انتخابی اعتکاف93\IMG_3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4495800" cy="3371698"/>
          </a:xfrm>
          <a:prstGeom prst="rect">
            <a:avLst/>
          </a:prstGeom>
          <a:noFill/>
        </p:spPr>
      </p:pic>
      <p:pic>
        <p:nvPicPr>
          <p:cNvPr id="13315" name="Picture 3" descr="C:\Users\sajjad\Desktop\انتخابی اعتکاف93\IMG_3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449"/>
            <a:ext cx="4419600" cy="33145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143000"/>
            <a:ext cx="4240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400" b="1" dirty="0" smtClean="0">
                <a:cs typeface="B Badr" pitchFamily="2" charset="-78"/>
              </a:rPr>
              <a:t>بازگشت دانشجویان در تاریخ 25 اردیبهشت</a:t>
            </a:r>
          </a:p>
          <a:p>
            <a:pPr algn="ctr" rtl="1"/>
            <a:r>
              <a:rPr lang="fa-IR" sz="2400" b="1" dirty="0" smtClean="0">
                <a:cs typeface="B Badr" pitchFamily="2" charset="-78"/>
              </a:rPr>
              <a:t>به پردیس شهید چمران</a:t>
            </a:r>
            <a:endParaRPr lang="fa-IR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5958" y="4438731"/>
            <a:ext cx="5715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solidFill>
                  <a:schemeClr val="accent3">
                    <a:lumMod val="50000"/>
                  </a:schemeClr>
                </a:solidFill>
                <a:cs typeface="B Badr" pitchFamily="2" charset="-78"/>
              </a:rPr>
              <a:t>کارشناسی فرهنگی پردیس شهید چمران تهران</a:t>
            </a:r>
          </a:p>
          <a:p>
            <a:pPr algn="ctr" rtl="1"/>
            <a:endParaRPr lang="fa-IR" sz="3200" dirty="0" smtClean="0">
              <a:solidFill>
                <a:schemeClr val="accent3">
                  <a:lumMod val="50000"/>
                </a:schemeClr>
              </a:solidFill>
              <a:cs typeface="B Badr" pitchFamily="2" charset="-78"/>
            </a:endParaRPr>
          </a:p>
          <a:p>
            <a:pPr algn="ctr" rtl="1"/>
            <a:r>
              <a:rPr lang="fa-IR" sz="3200" dirty="0" smtClean="0">
                <a:solidFill>
                  <a:schemeClr val="accent3">
                    <a:lumMod val="50000"/>
                  </a:schemeClr>
                </a:solidFill>
                <a:cs typeface="B Badr" pitchFamily="2" charset="-78"/>
              </a:rPr>
              <a:t>دانشــگاه فرهــنگیان</a:t>
            </a:r>
          </a:p>
          <a:p>
            <a:pPr algn="ctr" rtl="1"/>
            <a:r>
              <a:rPr lang="fa-IR" sz="3200" dirty="0" smtClean="0">
                <a:solidFill>
                  <a:schemeClr val="accent3">
                    <a:lumMod val="50000"/>
                  </a:schemeClr>
                </a:solidFill>
                <a:cs typeface="B Badr" pitchFamily="2" charset="-78"/>
              </a:rPr>
              <a:t>اردیبهشت93</a:t>
            </a:r>
            <a:endParaRPr lang="fa-I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1071546"/>
            <a:ext cx="7715304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 smtClean="0">
                <a:cs typeface="2  Bardiya" pitchFamily="2" charset="-78"/>
              </a:rPr>
              <a:t>در پایان از خدمات ارزشمند کلیه مسئولین در برگزاری مراسم شکوهمند سراسری اعتکاف دانشجویان کشور 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 smtClean="0">
                <a:cs typeface="2  Bardiya" pitchFamily="2" charset="-78"/>
              </a:rPr>
              <a:t>در دانشگاه فرهنگیان صمیمانه سپاسگزاری مینماید .</a:t>
            </a:r>
            <a:endParaRPr lang="fa-IR" sz="3600" dirty="0">
              <a:cs typeface="2  Bardiya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643190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fa-IR" sz="3000" dirty="0" smtClean="0">
                <a:cs typeface="B Mitra" pitchFamily="2" charset="-78"/>
              </a:rPr>
              <a:t>در اجرای بخشنامه معاونت محترم فرهنگی دانشگاه فرهنگیان ، به منظور حضور دانشجو معلمان دانشگاه فرهنگیان در اعتکاف سراسری دانشجویان دانشگاه های کشور و بر اساس هماهنگی های به عمل آمده توسط معاونت فرهنگی دانشگاه و دفتر نهاد نمایندگی مقام معظم رهبری ،کمیته فرهنگی پردیس شهید چمران در مورخ 93/2/1 مصوب کرد از متقاضیان شرکت در اعتکاف با هماهنگی دفتر نهاد در پردیس شهید چمران ثبت نام به عمل آید . بر این اساس 38 نفر از دانشجویان پردیس ضمن شرکت در اعتکاف 93/2/23 الی 93/2/25 در محل مسجد خرمشهر ، باغ موزه دفاع مقدس تهران به سرپرستی آقای ضرغامی ضمن بهره مندی از فضایل این آیین مذهبی و معنوی به خودسازی و تقویت نفس </a:t>
            </a:r>
            <a:r>
              <a:rPr lang="fa-IR" sz="3000" dirty="0" smtClean="0">
                <a:cs typeface="B Mitra" pitchFamily="2" charset="-78"/>
              </a:rPr>
              <a:t>پرداختند </a:t>
            </a:r>
            <a:r>
              <a:rPr lang="fa-IR" sz="3000" dirty="0" smtClean="0">
                <a:cs typeface="B Mitra" pitchFamily="2" charset="-78"/>
              </a:rPr>
              <a:t>.</a:t>
            </a:r>
            <a:endParaRPr lang="fa-IR" sz="3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jjad\Desktop\انتخابی اعتکاف93\IMG_2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4877168" cy="2743200"/>
          </a:xfrm>
          <a:prstGeom prst="rect">
            <a:avLst/>
          </a:prstGeom>
          <a:noFill/>
        </p:spPr>
      </p:pic>
      <p:pic>
        <p:nvPicPr>
          <p:cNvPr id="1027" name="Picture 3" descr="C:\Users\sajjad\Desktop\انتخابی اعتکاف93\IMG_2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1309" y="457200"/>
            <a:ext cx="4741691" cy="2667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19331898">
            <a:off x="-317557" y="1493278"/>
            <a:ext cx="4554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rgbClr val="002060"/>
                </a:solidFill>
                <a:cs typeface="B Badr" pitchFamily="2" charset="-78"/>
              </a:rPr>
              <a:t>اعزام دانشجویان در تاریخ 22 اردیبهشت</a:t>
            </a:r>
            <a:endParaRPr lang="fa-I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jjad\Desktop\انتخابی اعتکاف93\IMG_3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4606214" cy="2590800"/>
          </a:xfrm>
          <a:prstGeom prst="rect">
            <a:avLst/>
          </a:prstGeom>
          <a:noFill/>
        </p:spPr>
      </p:pic>
      <p:pic>
        <p:nvPicPr>
          <p:cNvPr id="2051" name="Picture 3" descr="C:\Users\sajjad\Desktop\انتخابی اعتکاف93\IMG_3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3892" y="3733800"/>
            <a:ext cx="4752980" cy="267334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4724400"/>
            <a:ext cx="3231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002060"/>
                </a:solidFill>
                <a:cs typeface="B Badr" pitchFamily="2" charset="-78"/>
              </a:rPr>
              <a:t>اعزام دانشجویان در تاریخ 22 اردیبهشت</a:t>
            </a:r>
            <a:endParaRPr lang="fa-I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jjad\Desktop\انتخابی اعتکاف93\IMG_3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199783" cy="2362200"/>
          </a:xfrm>
          <a:prstGeom prst="rect">
            <a:avLst/>
          </a:prstGeom>
          <a:noFill/>
        </p:spPr>
      </p:pic>
      <p:pic>
        <p:nvPicPr>
          <p:cNvPr id="3075" name="Picture 3" descr="C:\Users\sajjad\Desktop\انتخابی اعتکاف93\IMG_3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0490"/>
            <a:ext cx="8534400" cy="3171586"/>
          </a:xfrm>
          <a:prstGeom prst="rect">
            <a:avLst/>
          </a:prstGeom>
          <a:noFill/>
        </p:spPr>
      </p:pic>
      <p:pic>
        <p:nvPicPr>
          <p:cNvPr id="3076" name="Picture 4" descr="C:\Users\sajjad\Desktop\انتخابی اعتکاف93\IMG_3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"/>
            <a:ext cx="4199783" cy="236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57686" y="2819400"/>
            <a:ext cx="4641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dirty="0" smtClean="0">
                <a:solidFill>
                  <a:srgbClr val="002060"/>
                </a:solidFill>
                <a:cs typeface="B Badr" pitchFamily="2" charset="-78"/>
              </a:rPr>
              <a:t>سخنرانی آیت الله موسویان</a:t>
            </a:r>
            <a:endParaRPr lang="fa-IR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0" y="2831068"/>
            <a:ext cx="3193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002060"/>
                </a:solidFill>
                <a:cs typeface="B Badr" pitchFamily="2" charset="-78"/>
              </a:rPr>
              <a:t>باغ موزه دفاع مقدس پذیرای دانشجویان</a:t>
            </a:r>
            <a:endParaRPr lang="fa-I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jjad\Desktop\انتخابی اعتکاف93\IMG_3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3962400" cy="3124200"/>
          </a:xfrm>
          <a:prstGeom prst="rect">
            <a:avLst/>
          </a:prstGeom>
          <a:noFill/>
        </p:spPr>
      </p:pic>
      <p:pic>
        <p:nvPicPr>
          <p:cNvPr id="4099" name="Picture 3" descr="C:\Users\sajjad\Desktop\انتخابی اعتکاف93\IMG_3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1"/>
            <a:ext cx="4419600" cy="3124200"/>
          </a:xfrm>
          <a:prstGeom prst="rect">
            <a:avLst/>
          </a:prstGeom>
          <a:noFill/>
        </p:spPr>
      </p:pic>
      <p:pic>
        <p:nvPicPr>
          <p:cNvPr id="4100" name="Picture 4" descr="C:\Users\sajjad\Desktop\انتخابی اعتکاف93\IMG_3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"/>
            <a:ext cx="80010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 smtClean="0">
                <a:cs typeface="B Badr" pitchFamily="2" charset="-78"/>
              </a:rPr>
              <a:t>مداحی های مراسم به مناسبت میلاد امام علی (ع) ، سخنرانی دکتر صادق زاده قمصری معاون فرهنگی دانشگاه فرهنگیان</a:t>
            </a:r>
            <a:endParaRPr lang="fa-I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jjad\Desktop\انتخابی اعتکاف93\IMG_3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0" y="228600"/>
            <a:ext cx="4279900" cy="3209780"/>
          </a:xfrm>
          <a:prstGeom prst="rect">
            <a:avLst/>
          </a:prstGeom>
          <a:noFill/>
        </p:spPr>
      </p:pic>
      <p:pic>
        <p:nvPicPr>
          <p:cNvPr id="5123" name="Picture 3" descr="C:\Users\sajjad\Desktop\انتخابی اعتکاف93\IMG_3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4191000" cy="314310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2075037">
            <a:off x="1465323" y="3189548"/>
            <a:ext cx="6261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00B050"/>
                </a:solidFill>
                <a:cs typeface="B Badr" pitchFamily="2" charset="-78"/>
              </a:rPr>
              <a:t>حضور حاج احمد نیکبختیان مداح اهل بیت (ع) در مراسم جشن میلاد مولود کعبه</a:t>
            </a:r>
            <a:endParaRPr lang="fa-IR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jjad\Desktop\انتخابی اعتکاف93\IMG_3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5864"/>
            <a:ext cx="4353527" cy="2888336"/>
          </a:xfrm>
          <a:prstGeom prst="rect">
            <a:avLst/>
          </a:prstGeom>
          <a:noFill/>
        </p:spPr>
      </p:pic>
      <p:pic>
        <p:nvPicPr>
          <p:cNvPr id="6148" name="Picture 4" descr="C:\Users\sajjad\Desktop\انتخابی اعتکاف93\IMG_3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905" y="3276600"/>
            <a:ext cx="4472695" cy="33353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514600"/>
            <a:ext cx="4549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chemeClr val="bg2">
                    <a:lumMod val="25000"/>
                  </a:schemeClr>
                </a:solidFill>
                <a:cs typeface="B Badr" pitchFamily="2" charset="-78"/>
              </a:rPr>
              <a:t>عبادت و مطالعه ی دانشجویان دانشگاه فرهنگیان</a:t>
            </a:r>
            <a:endParaRPr lang="fa-I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jjad\Desktop\انتخابی اعتکاف93\IMG_3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303"/>
            <a:ext cx="4495800" cy="3371697"/>
          </a:xfrm>
          <a:prstGeom prst="rect">
            <a:avLst/>
          </a:prstGeom>
          <a:noFill/>
        </p:spPr>
      </p:pic>
      <p:pic>
        <p:nvPicPr>
          <p:cNvPr id="7171" name="Picture 3" descr="C:\Users\sajjad\Desktop\انتخابی اعتکاف93\IMG_3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470602" cy="3352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99108" y="4343400"/>
            <a:ext cx="32608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Badr" pitchFamily="2" charset="-78"/>
              </a:rPr>
              <a:t>حضور دکتر مهر محمدی</a:t>
            </a:r>
          </a:p>
          <a:p>
            <a:pPr algn="ctr" rtl="1"/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Badr" pitchFamily="2" charset="-78"/>
              </a:rPr>
              <a:t>،دکتر 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Badr" pitchFamily="2" charset="-78"/>
              </a:rPr>
              <a:t>صادق 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Badr" pitchFamily="2" charset="-78"/>
              </a:rPr>
              <a:t>زاده ودکترزارعی</a:t>
            </a:r>
            <a:endParaRPr lang="fa-IR" sz="2800" dirty="0" smtClean="0">
              <a:solidFill>
                <a:schemeClr val="accent6">
                  <a:lumMod val="50000"/>
                </a:schemeClr>
              </a:solidFill>
              <a:cs typeface="B Badr" pitchFamily="2" charset="-78"/>
            </a:endParaRPr>
          </a:p>
          <a:p>
            <a:pPr algn="ctr" rtl="1"/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Badr" pitchFamily="2" charset="-78"/>
              </a:rPr>
              <a:t>در جمع معتکفین</a:t>
            </a:r>
            <a:endParaRPr lang="fa-I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گزارش مصوراعتکاف 9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گزارش مصوراعتکاف 93</Template>
  <TotalTime>2</TotalTime>
  <Words>307</Words>
  <Application>Microsoft Office PowerPoint</Application>
  <PresentationFormat>On-screen Show (4:3)</PresentationFormat>
  <Paragraphs>35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گزارش مصوراعتکاف 93</vt:lpstr>
      <vt:lpstr>بسم الله الرحمن الرحیم</vt:lpstr>
      <vt:lpstr>در اجرای بخشنامه معاونت محترم فرهنگی دانشگاه فرهنگیان ، به منظور حضور دانشجو معلمان دانشگاه فرهنگیان در اعتکاف سراسری دانشجویان دانشگاه های کشور و بر اساس هماهنگی های به عمل آمده توسط معاونت فرهنگی دانشگاه و دفتر نهاد نمایندگی مقام معظم رهبری ،کمیته فرهنگی پردیس شهید چمران در مورخ 93/2/1 مصوب کرد از متقاضیان شرکت در اعتکاف با هماهنگی دفتر نهاد در پردیس شهید چمران ثبت نام به عمل آید . بر این اساس 38 نفر از دانشجویان پردیس ضمن شرکت در اعتکاف 93/2/23 الی 93/2/25 در محل مسجد خرمشهر ، باغ موزه دفاع مقدس تهران به سرپرستی آقای ضرغامی ضمن بهره مندی از فضایل این آیین مذهبی و معنوی به خودسازی و تقویت نفس پرداختند 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MRT</dc:creator>
  <cp:lastModifiedBy>MRT</cp:lastModifiedBy>
  <cp:revision>1</cp:revision>
  <dcterms:created xsi:type="dcterms:W3CDTF">2014-05-21T04:52:01Z</dcterms:created>
  <dcterms:modified xsi:type="dcterms:W3CDTF">2014-05-21T04:54:51Z</dcterms:modified>
</cp:coreProperties>
</file>